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62" r:id="rId6"/>
    <p:sldId id="263" r:id="rId7"/>
    <p:sldId id="260" r:id="rId8"/>
    <p:sldId id="261" r:id="rId9"/>
    <p:sldId id="264" r:id="rId10"/>
    <p:sldId id="265" r:id="rId11"/>
    <p:sldId id="259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CCEC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8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Святилище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796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92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6176" y="5259562"/>
            <a:ext cx="2987824" cy="103998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Опишіть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верхній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одяг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7.1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Звичайних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священиків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7.2 Первосвященника</a:t>
            </a:r>
          </a:p>
          <a:p>
            <a:endParaRPr lang="ru-RU" sz="1600" dirty="0"/>
          </a:p>
        </p:txBody>
      </p:sp>
      <p:pic>
        <p:nvPicPr>
          <p:cNvPr id="1028" name="Picture 4" descr="D:\Проекти\Cкиния\ПЕРВОСВЯЩЕНИК ОДЯ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4975" y="260645"/>
            <a:ext cx="4392488" cy="6345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35498" y="908720"/>
            <a:ext cx="10365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Оніксові</a:t>
            </a:r>
          </a:p>
          <a:p>
            <a:pPr algn="r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каміння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653216"/>
            <a:ext cx="10999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ітон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плетений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881284"/>
            <a:ext cx="6707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Пояс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76672"/>
            <a:ext cx="7809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Завій</a:t>
            </a:r>
          </a:p>
          <a:p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400" i="1" dirty="0" err="1" smtClean="0">
                <a:latin typeface="Times New Roman" pitchFamily="18" charset="0"/>
                <a:cs typeface="Times New Roman" pitchFamily="18" charset="0"/>
              </a:rPr>
              <a:t>Кидар</a:t>
            </a:r>
            <a:r>
              <a:rPr lang="uk-UA" sz="1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412776"/>
            <a:ext cx="9012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Верхня</a:t>
            </a:r>
          </a:p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шата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407" y="4437112"/>
            <a:ext cx="700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Ефод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19560" y="1749309"/>
            <a:ext cx="1237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Нагрудник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56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764704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І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відказав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він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мені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: Аж до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двох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тисяч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і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трьох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сотень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вечорів-ранків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,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тоді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буде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визнана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очищеною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святиня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» Дан.8:14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054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04664"/>
            <a:ext cx="6400800" cy="1752600"/>
          </a:xfrm>
        </p:spPr>
        <p:txBody>
          <a:bodyPr>
            <a:normAutofit/>
          </a:bodyPr>
          <a:lstStyle/>
          <a:p>
            <a:r>
              <a:rPr lang="uk-UA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Судний день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Picture 2" descr="D:\Проекти\Cкиния\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056784" cy="482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28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764704"/>
            <a:ext cx="6400800" cy="1752600"/>
          </a:xfrm>
        </p:spPr>
        <p:txBody>
          <a:bodyPr>
            <a:normAutofit/>
          </a:bodyPr>
          <a:lstStyle/>
          <a:p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7171" name="Picture 3" descr="D:\Проекти\Cкиния\p23eadtorn a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967" y="2996952"/>
            <a:ext cx="5132613" cy="346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http://izvestia.kharkov.ua/content/documents/11132/1113151/thumb-article-275x183-6ef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04664"/>
            <a:ext cx="4869391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D:\Проекти\Cкиния\0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4824536" cy="3618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30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692696"/>
            <a:ext cx="6696744" cy="1752600"/>
          </a:xfrm>
        </p:spPr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«І 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нехай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збудують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Мені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святиню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, і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перебуватиму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серед</a:t>
            </a: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них» Вих.25:8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780928"/>
            <a:ext cx="64087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«Коли 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ми </a:t>
            </a:r>
            <a:r>
              <a:rPr lang="ru-RU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свої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гріхи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визнаємо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, то </a:t>
            </a:r>
            <a:r>
              <a:rPr lang="ru-RU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Він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вірний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та </a:t>
            </a:r>
            <a:r>
              <a:rPr lang="ru-RU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праведний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, </a:t>
            </a:r>
            <a:r>
              <a:rPr lang="ru-RU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щоб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гріхи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нам </a:t>
            </a:r>
            <a:r>
              <a:rPr lang="ru-RU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простити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, та </a:t>
            </a:r>
            <a:r>
              <a:rPr lang="ru-RU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очистити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нас </a:t>
            </a:r>
            <a:r>
              <a:rPr lang="ru-RU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від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8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неправди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r>
              <a:rPr lang="ru-RU" sz="28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всілякої</a:t>
            </a: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» </a:t>
            </a: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1Ів.1:9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929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7992888" cy="5793507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Назвіть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три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святилища і двору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1.1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Розкажіть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знаходилося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кожній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частині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1.2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Розкажіть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кожен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предмет святилища представляв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 Намалюйте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зменшену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модель святилища, двору і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розташування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предметів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(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забудьте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додати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напрям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сторін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світу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- С, Ю, В, З)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Скільки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покриттів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над святилищем?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3.1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Перерахуйте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типу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покриттів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починаючи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внутрішніх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3.2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Поясніть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кожне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покриття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представляло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Наступні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кольору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використовувалися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святилище і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одязі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священиків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Розкажіть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кожен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колір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представляв</a:t>
            </a: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Червоний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Синій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Фіолетовий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Білий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Чорний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Золотий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Срібний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Мідний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Обговоріть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вивчіть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напам'ять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Івана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1: 9, Данило 8:14, і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Вихід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25: 8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6 З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якого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коліна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були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священики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Чому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Опишіть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верхню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ризу: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7.1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Звичайних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священиків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7.2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Первосвященника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 Прочитайте і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обговоріть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уривок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 "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Великої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боротьби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",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стор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488 і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Євреям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4: 14-16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види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щодня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приводили 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двір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святилища?</a:t>
            </a:r>
          </a:p>
          <a:p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Напишіть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короткий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огляд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розкажіть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як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бачите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Христа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представленого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святилище і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служінні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проходив у </a:t>
            </a:r>
            <a:r>
              <a:rPr lang="ru-RU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ньому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07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60648"/>
            <a:ext cx="1594520" cy="7780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Двір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Проекти\Cкиния\003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26" y="1276445"/>
            <a:ext cx="6711746" cy="55545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87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60648"/>
            <a:ext cx="1594520" cy="7780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uk-UA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Святе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Проекти\Cкиния\004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799"/>
            <a:ext cx="6723333" cy="453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31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3096344" cy="7780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uk-UA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Святе святих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Проекти\Cкиния\ark-of-covena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1046"/>
            <a:ext cx="5040560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Проекти\Cкиния\d181d0bad180d0b8d0b6d0b0d0bbd0b8-d0b6d0b5d0b7d0b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97270"/>
            <a:ext cx="4021358" cy="3016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362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Проекти\Cкиния\фффф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8640"/>
            <a:ext cx="4922292" cy="6552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30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://img1.liveinternet.ru/images/attach/c/8/100/23/100023851_76761293_sanct1_pokruyvala_skin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2" y="1628800"/>
            <a:ext cx="638561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051720" y="260648"/>
            <a:ext cx="3744416" cy="7780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 типа покриттів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113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Червоний</a:t>
            </a:r>
            <a:r>
              <a:rPr lang="ru-RU" dirty="0" smtClean="0"/>
              <a:t> - кров </a:t>
            </a:r>
            <a:r>
              <a:rPr lang="ru-RU" dirty="0"/>
              <a:t>Христа (</a:t>
            </a:r>
            <a:r>
              <a:rPr lang="ru-RU" dirty="0" err="1"/>
              <a:t>Євр</a:t>
            </a:r>
            <a:r>
              <a:rPr lang="ru-RU" dirty="0"/>
              <a:t> 9: 11,12)</a:t>
            </a:r>
          </a:p>
          <a:p>
            <a:r>
              <a:rPr lang="ru-RU" b="1" dirty="0" err="1" smtClean="0">
                <a:solidFill>
                  <a:srgbClr val="0000CC"/>
                </a:solidFill>
              </a:rPr>
              <a:t>Синій</a:t>
            </a:r>
            <a:r>
              <a:rPr lang="ru-RU" dirty="0" smtClean="0"/>
              <a:t> - послух </a:t>
            </a:r>
            <a:r>
              <a:rPr lang="ru-RU" dirty="0"/>
              <a:t>(</a:t>
            </a:r>
            <a:r>
              <a:rPr lang="ru-RU" dirty="0" err="1"/>
              <a:t>Числ</a:t>
            </a:r>
            <a:r>
              <a:rPr lang="ru-RU" dirty="0"/>
              <a:t> 15: 38,39)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Фіолетовий</a:t>
            </a:r>
            <a:r>
              <a:rPr lang="ru-RU" dirty="0" smtClean="0"/>
              <a:t> - </a:t>
            </a:r>
            <a:r>
              <a:rPr lang="uk-UA" dirty="0" smtClean="0"/>
              <a:t>царственість</a:t>
            </a:r>
            <a:r>
              <a:rPr lang="ru-RU" dirty="0" smtClean="0"/>
              <a:t> </a:t>
            </a:r>
            <a:r>
              <a:rPr lang="ru-RU" dirty="0"/>
              <a:t>(Мф 27: 28,29)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Білий</a:t>
            </a:r>
            <a:r>
              <a:rPr lang="ru-RU" dirty="0" smtClean="0"/>
              <a:t> - </a:t>
            </a:r>
            <a:r>
              <a:rPr lang="ru-RU" dirty="0" err="1" smtClean="0"/>
              <a:t>праведність</a:t>
            </a:r>
            <a:r>
              <a:rPr lang="ru-RU" dirty="0"/>
              <a:t>, чистота (Об 19: 8)</a:t>
            </a:r>
          </a:p>
          <a:p>
            <a:r>
              <a:rPr lang="ru-RU" dirty="0" err="1" smtClean="0"/>
              <a:t>Чорний</a:t>
            </a:r>
            <a:r>
              <a:rPr lang="ru-RU" dirty="0" smtClean="0"/>
              <a:t> - </a:t>
            </a:r>
            <a:r>
              <a:rPr lang="ru-RU" dirty="0" err="1" smtClean="0"/>
              <a:t>гріх</a:t>
            </a:r>
            <a:r>
              <a:rPr lang="ru-RU" dirty="0" smtClean="0"/>
              <a:t> </a:t>
            </a:r>
            <a:r>
              <a:rPr lang="ru-RU" dirty="0"/>
              <a:t>(1 </a:t>
            </a:r>
            <a:r>
              <a:rPr lang="ru-RU" dirty="0" err="1"/>
              <a:t>Ін</a:t>
            </a:r>
            <a:r>
              <a:rPr lang="ru-RU" dirty="0"/>
              <a:t> 1: 5)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Золотий</a:t>
            </a:r>
            <a:r>
              <a:rPr lang="ru-RU" dirty="0"/>
              <a:t> </a:t>
            </a:r>
            <a:r>
              <a:rPr lang="ru-RU" dirty="0" smtClean="0"/>
              <a:t>- Бог </a:t>
            </a:r>
            <a:r>
              <a:rPr lang="ru-RU" dirty="0"/>
              <a:t>Вседержитель, </a:t>
            </a:r>
            <a:r>
              <a:rPr lang="ru-RU" dirty="0" err="1"/>
              <a:t>божественність</a:t>
            </a:r>
            <a:r>
              <a:rPr lang="ru-RU" dirty="0"/>
              <a:t> на небесах (</a:t>
            </a:r>
            <a:r>
              <a:rPr lang="ru-RU" dirty="0" err="1"/>
              <a:t>Іов</a:t>
            </a:r>
            <a:r>
              <a:rPr lang="ru-RU" dirty="0"/>
              <a:t> 22:25)</a:t>
            </a:r>
          </a:p>
          <a:p>
            <a:r>
              <a:rPr lang="ru-RU" dirty="0" err="1" smtClean="0">
                <a:solidFill>
                  <a:srgbClr val="CCECFF"/>
                </a:solidFill>
              </a:rPr>
              <a:t>Срібний</a:t>
            </a:r>
            <a:r>
              <a:rPr lang="ru-RU" dirty="0"/>
              <a:t> </a:t>
            </a:r>
            <a:r>
              <a:rPr lang="ru-RU" dirty="0" smtClean="0"/>
              <a:t>-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/>
              <a:t>Божої</a:t>
            </a:r>
            <a:r>
              <a:rPr lang="ru-RU" dirty="0"/>
              <a:t> </a:t>
            </a:r>
            <a:r>
              <a:rPr lang="ru-RU" dirty="0" err="1"/>
              <a:t>волі</a:t>
            </a:r>
            <a:r>
              <a:rPr lang="ru-RU" dirty="0"/>
              <a:t> (</a:t>
            </a:r>
            <a:r>
              <a:rPr lang="ru-RU" dirty="0" err="1"/>
              <a:t>Іоанн</a:t>
            </a:r>
            <a:r>
              <a:rPr lang="ru-RU" dirty="0"/>
              <a:t> 4:34)</a:t>
            </a:r>
          </a:p>
          <a:p>
            <a:r>
              <a:rPr lang="ru-RU" dirty="0" err="1" smtClean="0">
                <a:solidFill>
                  <a:srgbClr val="FF9933"/>
                </a:solidFill>
              </a:rPr>
              <a:t>Мідний</a:t>
            </a:r>
            <a:r>
              <a:rPr lang="ru-RU" dirty="0" smtClean="0"/>
              <a:t> - </a:t>
            </a:r>
            <a:r>
              <a:rPr lang="ru-RU" dirty="0" err="1" smtClean="0"/>
              <a:t>божественність</a:t>
            </a:r>
            <a:r>
              <a:rPr lang="ru-RU" dirty="0" smtClean="0"/>
              <a:t> </a:t>
            </a:r>
            <a:r>
              <a:rPr lang="ru-RU" dirty="0"/>
              <a:t>на </a:t>
            </a:r>
            <a:r>
              <a:rPr lang="ru-RU" dirty="0" err="1"/>
              <a:t>Землі</a:t>
            </a:r>
            <a:r>
              <a:rPr lang="ru-RU" dirty="0"/>
              <a:t> (</a:t>
            </a:r>
            <a:r>
              <a:rPr lang="ru-RU" dirty="0" err="1"/>
              <a:t>Флп</a:t>
            </a:r>
            <a:r>
              <a:rPr lang="ru-RU" dirty="0"/>
              <a:t> 2: 5-8 - </a:t>
            </a:r>
            <a:r>
              <a:rPr lang="ru-RU" dirty="0" err="1"/>
              <a:t>Повністю</a:t>
            </a:r>
            <a:r>
              <a:rPr lang="ru-RU" dirty="0"/>
              <a:t> Бог і </a:t>
            </a:r>
            <a:r>
              <a:rPr lang="ru-RU" dirty="0" err="1"/>
              <a:t>повністю</a:t>
            </a:r>
            <a:r>
              <a:rPr lang="ru-RU" dirty="0"/>
              <a:t> Людина - </a:t>
            </a:r>
            <a:r>
              <a:rPr lang="ru-RU" dirty="0" err="1"/>
              <a:t>об'єднаний</a:t>
            </a:r>
            <a:r>
              <a:rPr lang="ru-RU" dirty="0"/>
              <a:t>)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91680" y="260648"/>
            <a:ext cx="4104456" cy="77809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Що колір представляє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7454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373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Святилище</vt:lpstr>
      <vt:lpstr>Презентация PowerPoint</vt:lpstr>
      <vt:lpstr>Презентация PowerPoint</vt:lpstr>
      <vt:lpstr>Двір</vt:lpstr>
      <vt:lpstr>Святе</vt:lpstr>
      <vt:lpstr>Святе святих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2014-11-14T20:58:51Z</dcterms:created>
  <dcterms:modified xsi:type="dcterms:W3CDTF">2014-11-14T23:23:09Z</dcterms:modified>
</cp:coreProperties>
</file>